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Heebo Light" pitchFamily="2" charset="-79"/>
      <p:regular r:id="rId12"/>
    </p:embeddedFont>
    <p:embeddedFont>
      <p:font typeface="Montserrat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7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754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47A44-78C4-1A1A-26F5-4D5DB1AC5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73C29-4C6F-D355-9B9A-BE36A98F1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A1885-52AB-D3E9-F477-7F108E3F8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2546A-E234-E8A6-72B3-9B3AD6D7C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9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6456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Symposium: Talking with Virtual Minds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72487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1-1 live conversation with visionary leaders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0370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15968" y="246510"/>
            <a:ext cx="1099435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CHALLENGE</a:t>
            </a:r>
          </a:p>
          <a:p>
            <a:pPr marL="0" indent="0" algn="ctr">
              <a:lnSpc>
                <a:spcPts val="4850"/>
              </a:lnSpc>
              <a:buNone/>
            </a:pPr>
            <a:endParaRPr lang="en-US" sz="3900"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DC75E47-AFFA-04FD-EE33-B2CC7DC94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717" y="1108949"/>
            <a:ext cx="1111776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🤖 Consistent character avatars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🌆 Stable, tone-matched backgrounds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🎭 Emotionally unified storytelling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🎥 High-quality narrative flow and audiovisual sync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1FB0A7-C47B-01A5-2502-D15067696C02}"/>
              </a:ext>
            </a:extLst>
          </p:cNvPr>
          <p:cNvSpPr txBox="1"/>
          <p:nvPr/>
        </p:nvSpPr>
        <p:spPr>
          <a:xfrm>
            <a:off x="156116" y="3598480"/>
            <a:ext cx="1384981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>
                <a:solidFill>
                  <a:schemeClr val="bg1"/>
                </a:solidFill>
              </a:rPr>
              <a:t>🛠️ Solving for Consistency, Stability, and Tone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🧍‍♂️ </a:t>
            </a:r>
            <a:r>
              <a:rPr lang="en-IN" sz="2400" b="1" dirty="0">
                <a:solidFill>
                  <a:schemeClr val="bg1"/>
                </a:solidFill>
              </a:rPr>
              <a:t>Consistent Avatars: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Character Creator 4 + Unity ensures stable, high-fidelity avatars with expressive yet consistent facial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🌆 </a:t>
            </a:r>
            <a:r>
              <a:rPr lang="en-IN" sz="2400" b="1" dirty="0">
                <a:solidFill>
                  <a:schemeClr val="bg1"/>
                </a:solidFill>
              </a:rPr>
              <a:t>Stable Backgrounds: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Pre-defined, theme-matched scenes rendered in a unified visual style; transitions controlled via Unity Timeline.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🎙️ </a:t>
            </a:r>
            <a:r>
              <a:rPr lang="en-IN" sz="2400" b="1" dirty="0">
                <a:solidFill>
                  <a:schemeClr val="bg1"/>
                </a:solidFill>
              </a:rPr>
              <a:t>Unified Tone: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Emotion-matched voiceovers (via </a:t>
            </a:r>
            <a:r>
              <a:rPr lang="en-IN" sz="2400" dirty="0" err="1">
                <a:solidFill>
                  <a:schemeClr val="bg1"/>
                </a:solidFill>
              </a:rPr>
              <a:t>ElevenLabs</a:t>
            </a:r>
            <a:r>
              <a:rPr lang="en-IN" sz="2400" dirty="0">
                <a:solidFill>
                  <a:schemeClr val="bg1"/>
                </a:solidFill>
              </a:rPr>
              <a:t>) and AI-generated scripts maintain narrative and emotional coherence.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BA2CD7-EC3A-E1DE-57FF-CD546ECD46EC}"/>
              </a:ext>
            </a:extLst>
          </p:cNvPr>
          <p:cNvSpPr/>
          <p:nvPr/>
        </p:nvSpPr>
        <p:spPr>
          <a:xfrm>
            <a:off x="12745843" y="7783551"/>
            <a:ext cx="1761893" cy="39655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F8942-3F72-DF5E-9B80-3D9C6FF18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FF4698F-811E-1847-EC15-F2F805354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09E61D2-E48D-666B-BFFE-46E2E30C77D1}"/>
              </a:ext>
            </a:extLst>
          </p:cNvPr>
          <p:cNvSpPr/>
          <p:nvPr/>
        </p:nvSpPr>
        <p:spPr>
          <a:xfrm>
            <a:off x="793790" y="3742134"/>
            <a:ext cx="1099435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 Emotionally Intelligent Interactions</a:t>
            </a:r>
            <a:endParaRPr lang="en-US" sz="39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C76F495-6DB5-B141-7F37-C5F5E01CED1C}"/>
              </a:ext>
            </a:extLst>
          </p:cNvPr>
          <p:cNvSpPr/>
          <p:nvPr/>
        </p:nvSpPr>
        <p:spPr>
          <a:xfrm>
            <a:off x="793790" y="465986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Simposium is a virtual summit where AI avatars of real-world leaders deliver emotionally tailored responses, creating a dynamic, immersive experience.</a:t>
            </a:r>
            <a:endParaRPr lang="en-US" sz="15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AAC76777-C5BB-3EF5-571E-13DC8B953D85}"/>
              </a:ext>
            </a:extLst>
          </p:cNvPr>
          <p:cNvSpPr/>
          <p:nvPr/>
        </p:nvSpPr>
        <p:spPr>
          <a:xfrm>
            <a:off x="793790" y="5518190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290D9B1-715E-62E1-EE2C-F1C69016154D}"/>
              </a:ext>
            </a:extLst>
          </p:cNvPr>
          <p:cNvSpPr/>
          <p:nvPr/>
        </p:nvSpPr>
        <p:spPr>
          <a:xfrm>
            <a:off x="1438632" y="55864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Mood Selection</a:t>
            </a:r>
            <a:endParaRPr lang="en-US" sz="19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710B1C37-9E80-C20D-60B3-87603C90D007}"/>
              </a:ext>
            </a:extLst>
          </p:cNvPr>
          <p:cNvSpPr/>
          <p:nvPr/>
        </p:nvSpPr>
        <p:spPr>
          <a:xfrm>
            <a:off x="1438632" y="6015633"/>
            <a:ext cx="353734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Users select a mood like Hopeful, Worried, Curious, or Excited to shape the interaction.</a:t>
            </a:r>
            <a:endParaRPr lang="en-US" sz="155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04C35784-897B-4007-DAC3-90B3B1CEB2F2}"/>
              </a:ext>
            </a:extLst>
          </p:cNvPr>
          <p:cNvSpPr/>
          <p:nvPr/>
        </p:nvSpPr>
        <p:spPr>
          <a:xfrm>
            <a:off x="5223986" y="5518190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B03F781-8C21-18AB-5257-CDB21ECB5AB0}"/>
              </a:ext>
            </a:extLst>
          </p:cNvPr>
          <p:cNvSpPr/>
          <p:nvPr/>
        </p:nvSpPr>
        <p:spPr>
          <a:xfrm>
            <a:off x="5868829" y="55864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Emotional Avatars</a:t>
            </a:r>
            <a:endParaRPr lang="en-US" sz="19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F1D4EA06-FF60-736C-9225-F275DF1FE04E}"/>
              </a:ext>
            </a:extLst>
          </p:cNvPr>
          <p:cNvSpPr/>
          <p:nvPr/>
        </p:nvSpPr>
        <p:spPr>
          <a:xfrm>
            <a:off x="5868829" y="6015633"/>
            <a:ext cx="353746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 leaders (e.g., Sam Altman) respond with emotional nuance, generating unique dialogue.</a:t>
            </a:r>
            <a:endParaRPr lang="en-US" sz="155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AD76EAC1-E03E-92CE-FFF8-60DCFB86328D}"/>
              </a:ext>
            </a:extLst>
          </p:cNvPr>
          <p:cNvSpPr/>
          <p:nvPr/>
        </p:nvSpPr>
        <p:spPr>
          <a:xfrm>
            <a:off x="9654302" y="5518190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F8A4456E-9BDC-45BB-9410-7CD8E7AB1052}"/>
              </a:ext>
            </a:extLst>
          </p:cNvPr>
          <p:cNvSpPr/>
          <p:nvPr/>
        </p:nvSpPr>
        <p:spPr>
          <a:xfrm>
            <a:off x="10299144" y="55864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XR Scenes</a:t>
            </a:r>
            <a:endParaRPr lang="en-US" sz="19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29FEB762-F32F-DE22-6B4C-F2194BEFAA2A}"/>
              </a:ext>
            </a:extLst>
          </p:cNvPr>
          <p:cNvSpPr/>
          <p:nvPr/>
        </p:nvSpPr>
        <p:spPr>
          <a:xfrm>
            <a:off x="10299144" y="6015633"/>
            <a:ext cx="353746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Background scenes evolve dynamically based on topics discussed, creating a resonating, personalized interaction.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596086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770572"/>
            <a:ext cx="913090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Unleashing the Power of Dynamic AI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4451390" y="1688306"/>
            <a:ext cx="93852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Simposium is more than a video—it's an immersive simulation where everything adapts live.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4451390" y="2229088"/>
            <a:ext cx="9385221" cy="1158716"/>
          </a:xfrm>
          <a:prstGeom prst="roundRect">
            <a:avLst>
              <a:gd name="adj" fmla="val 719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657368" y="2435066"/>
            <a:ext cx="317849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Emotion-Driven Dialogue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4657368" y="2864287"/>
            <a:ext cx="89732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GPT/Claude tailors speech based on the selected mood.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451390" y="3586162"/>
            <a:ext cx="9385221" cy="1158716"/>
          </a:xfrm>
          <a:prstGeom prst="roundRect">
            <a:avLst>
              <a:gd name="adj" fmla="val 719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657368" y="3792141"/>
            <a:ext cx="300609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Emotion-Matched Voice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657368" y="4221361"/>
            <a:ext cx="89732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ElevenLabs voices respond in the right tone.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4451390" y="4943237"/>
            <a:ext cx="9385221" cy="1158716"/>
          </a:xfrm>
          <a:prstGeom prst="roundRect">
            <a:avLst>
              <a:gd name="adj" fmla="val 719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657368" y="51492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Realistic AI Avatars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4657368" y="5578435"/>
            <a:ext cx="89732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Character Creator 4 avatars with facial animation &amp; gestures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9483"/>
            <a:ext cx="1045261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Flow: From Emotion to Expression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46396"/>
            <a:ext cx="992267" cy="11907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84415" y="18447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Choose Emotion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84415" y="2273975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 selects an emotion (e.g., Curious).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37140"/>
            <a:ext cx="992267" cy="11907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84415" y="3035498"/>
            <a:ext cx="399716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 Tone-Matched Speech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84415" y="3464719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Claude/GPT generates speech for the AI leader.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27884"/>
            <a:ext cx="992267" cy="11907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84415" y="4226243"/>
            <a:ext cx="36536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 with Emotional Voice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84415" y="4655463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ElevenLabs generates voice with emotional expression.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218628"/>
            <a:ext cx="992267" cy="11907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84415" y="5416987"/>
            <a:ext cx="319861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 Keywords/Themes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84415" y="5846207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Speech segments parsed to detect themes (e.g., healthcare, space).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409373"/>
            <a:ext cx="992267" cy="119074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84415" y="6607731"/>
            <a:ext cx="287738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Trigger Scene Changes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84415" y="7036951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Unity triggers scene changes based on keywords.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3547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Example: Scene &amp; Emotion in Sync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291358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Watch how our avatars engage with viewers in a conversation with the future, transitioning backgrounds and slides to match the emotional context.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577846" y="3372922"/>
            <a:ext cx="72587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Avatar: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“Artificial Intelligence will redefine how we care for each other…”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577846" y="3913703"/>
            <a:ext cx="72587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Background transitions to a futuristic medical facility.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577846" y="4454485"/>
            <a:ext cx="72587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Avatar: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"...and help us colonize the stars.”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577846" y="4995267"/>
            <a:ext cx="72587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Scene shifts to Mars, satellites orbiting, AI drones at work.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577846" y="5536049"/>
            <a:ext cx="72587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Avatar: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“But we must also ensure it aligns with humanity’s values.”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577846" y="6076831"/>
            <a:ext cx="72587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Background dims into a UN-style AI ethics summit.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280190" y="3149679"/>
            <a:ext cx="22860" cy="3467933"/>
          </a:xfrm>
          <a:prstGeom prst="rect">
            <a:avLst/>
          </a:prstGeom>
          <a:solidFill>
            <a:srgbClr val="481C9E"/>
          </a:solidFill>
          <a:ln/>
        </p:spPr>
      </p:sp>
      <p:sp>
        <p:nvSpPr>
          <p:cNvPr id="12" name="Text 9"/>
          <p:cNvSpPr/>
          <p:nvPr/>
        </p:nvSpPr>
        <p:spPr>
          <a:xfrm>
            <a:off x="6280190" y="6840855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Camera pans, slides auto-fade in—like a live keynote powered by AI emotion and meaning.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0264"/>
            <a:ext cx="514100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Innovation Edge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077998"/>
            <a:ext cx="93852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What makes Simposium stand out from the crowd?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2618780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438632" y="2687003"/>
            <a:ext cx="288464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Multimodal Integration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438632" y="3116223"/>
            <a:ext cx="87403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Voice + Vision + Emotion + Storytelling = Fully immersive.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93790" y="383059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438632" y="3898821"/>
            <a:ext cx="256293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AI Pipeline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438632" y="4328041"/>
            <a:ext cx="87403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Claude + Unity + Voice AI = Text to Emotional 3D Presentation.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93790" y="5042416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438632" y="51106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Lifelike Interactions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438632" y="5539859"/>
            <a:ext cx="87403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Convai enables avatars that "speak back" and react in realtime.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93790" y="625423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438632" y="632245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XR-Ready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1438632" y="6751677"/>
            <a:ext cx="87403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Runs on desktop, future-ready for VR/AR classrooms or kiosks.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986" y="448270"/>
            <a:ext cx="4075390" cy="509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Vision &amp; Impact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51986" y="1283613"/>
            <a:ext cx="1332642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Simposium is more than a hackathon project—it's a gateway to the future of education, policy, and AI communication.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651986" y="1890713"/>
            <a:ext cx="2037636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Potential Use Cases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51986" y="2308265"/>
            <a:ext cx="6464379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 &amp; Society modules in schools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651986" y="2626043"/>
            <a:ext cx="6464379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Policy simulation tools for governments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651986" y="2943820"/>
            <a:ext cx="6464379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Interactive XR exhibits in tech museums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651986" y="3261598"/>
            <a:ext cx="6464379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Content creation for AI education channels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651986" y="3579376"/>
            <a:ext cx="6464379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Startup keynotes powered by avatars</a:t>
            </a:r>
            <a:endParaRPr lang="en-US" sz="12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629" y="1691997"/>
            <a:ext cx="6464379" cy="64643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1341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 </a:t>
            </a:r>
            <a:r>
              <a:rPr lang="en-US" sz="390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Simlink</a:t>
            </a: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43114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Let's demo a conversation with the future. Q&amp;A—or tell us what emotion you want to hear from the future!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71931"/>
            <a:ext cx="496133" cy="4961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7930" y="508968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Unity Dev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537930" y="5518904"/>
            <a:ext cx="565320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Expert in creating immersive 3D environments.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144" y="4971931"/>
            <a:ext cx="496133" cy="4961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183285" y="508968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 Engineer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8183285" y="5518904"/>
            <a:ext cx="565332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Dialogue engineer skilled in crafting AI interactions.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332577"/>
            <a:ext cx="496133" cy="49613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37930" y="645033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Avatar Designer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1537930" y="6879550"/>
            <a:ext cx="565320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Skilled in creating realistic avatars with Character Creator 4.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9144" y="6332577"/>
            <a:ext cx="496133" cy="49613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183285" y="645033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Convai Integrator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8183285" y="6879550"/>
            <a:ext cx="565332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TTS Integrator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641</Words>
  <Application>Microsoft Office PowerPoint</Application>
  <PresentationFormat>Custom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Heebo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Aditya Singh</cp:lastModifiedBy>
  <cp:revision>8</cp:revision>
  <dcterms:created xsi:type="dcterms:W3CDTF">2025-07-05T07:07:57Z</dcterms:created>
  <dcterms:modified xsi:type="dcterms:W3CDTF">2025-07-05T09:05:56Z</dcterms:modified>
</cp:coreProperties>
</file>